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5D2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226A-00B2-4600-A0A0-1460D24B6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BCB3C-BD5C-44D3-AB85-9DDF89EF9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6DB19-3CA8-40C8-B9B9-9F8CF56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EE70B-D7EE-4B7C-AAA0-DE8BE803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8A9C2-BB18-4A1A-9E9F-607F9C06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2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5063-9E2F-4B9F-9961-6F6D4611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CE527-8D9B-4EE2-B970-C61F980F4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A84D7-1BBA-4ED4-9ABF-79C45A681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06BC-BB82-411E-91C0-BA0D4A6C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413D-28DF-4655-9624-617A92BE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0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FF32C-0CE5-4CE6-AB03-EC862C1C5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F6D6A-F194-4D2A-A0B1-1DC0943BB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45108-D229-4D39-BB81-31B3FF242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6601C-8311-43E9-B454-3A7C1724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9C58-B168-4A05-A7C5-EFB87615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0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60DB-D0F5-4DEB-B889-C73EBF10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E4F5-11C5-4297-B9A7-DE55E93F3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CE8DE-1D2A-49B0-9BAF-9D1980CB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DD1FE-9121-4327-91CD-9EB9A79B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617E-2770-4E9D-B914-4E051A20C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23D9-D044-401D-A392-3B79D9C7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98620-CD4F-4E0C-9646-5ED9A8767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B4B47-AFDB-4E6B-AC0C-1CFDD6D2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91771-559B-4455-B7E1-6C0CADAB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9FF4D-2DD2-467C-B82A-948FAB4A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4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9B21-649D-4368-BE55-40A8AB99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86495-6EDB-4CF4-8C82-8F4322076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AFC1F-49E6-4927-962B-90637BCF2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7B9C9-0778-48B8-AE3F-04DF2142E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B7E4-87B3-4461-85F5-34825EBB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D8F6F-9DB7-464A-9834-DD03B4D6E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6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478F-B451-4C74-955D-4506C133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7ABA0-7D63-4D61-BA18-4708ACCA7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A60B9-FCBB-49F1-9511-1872143B9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5E2C5-4359-4624-A25A-38643512C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5E914-25C8-4079-BF95-30EF6AD77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23F2CF-7744-4241-9506-7B9B349B0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43D9F-97F8-4246-B8C1-B23672016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F4A63-B223-465C-BBD9-8766CC2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4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E34F-2904-485B-BF7A-FE6539AF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695C6-73F6-463D-BAC6-46C12765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7A407-CA0F-4CAC-915D-CB5F156F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E1243-9212-4CE0-929D-B677976E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3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9C255-0E26-41FF-B86C-B163F1EC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05EC05-264C-4F1D-811B-AE4491B7B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1B5D3-6A9C-44CE-9D68-84BEAC47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8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23FD-C431-4C1E-BE54-C1394F5D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07A77-14DC-4CEA-93FF-0BB557D07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AA0A9-07EE-4D02-A395-EEA879ED2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44719-B3D1-4535-9ECA-41FE4294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01DA9-60D4-4597-9250-46340077C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1FB58-3A57-43FC-B0A2-8B3332AB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2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93A1-6758-4F55-9F93-B2590A87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57662-D92C-4E4B-831B-1DE94D23E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27C22-152B-4535-AE5B-F4D9DE7A2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EAA06-CF5B-4332-92FE-F847B199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AD0B3-F00B-445C-ADE1-C81C0D36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A5889-2FA5-4A5F-8B23-04E1AA95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3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E1C3D-4F2A-4D15-A060-9EB578CAF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523F8-7E12-4CB2-BF9C-D61591D31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F4D0-8EA7-4518-B8EA-1C75A6D2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3FBF1-1040-4AC4-B292-237CEFE191F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8BA3B-2C0E-4722-AF6C-1F1D0A7C7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9B3A4-3934-4FFD-A32A-7C486E5A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C4756-CEEF-4630-AFF2-B26F7FC4B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9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jp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20CD8E-A477-400E-8242-768F83A9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37" y="78303"/>
            <a:ext cx="11471401" cy="1325563"/>
          </a:xfrm>
          <a:noFill/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Rosadas</a:t>
            </a:r>
            <a:r>
              <a:rPr lang="en-US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Tigers:</a:t>
            </a:r>
            <a:br>
              <a:rPr lang="en-US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Modelling </a:t>
            </a:r>
            <a:r>
              <a:rPr lang="en-US" sz="180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for Fighting!</a:t>
            </a:r>
            <a:endParaRPr lang="en-US" dirty="0">
              <a:solidFill>
                <a:srgbClr val="FBC5D2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345E70-EB24-47ED-BB2A-E7B3974303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0" t="16085" r="19163"/>
          <a:stretch/>
        </p:blipFill>
        <p:spPr>
          <a:xfrm>
            <a:off x="2090369" y="1580578"/>
            <a:ext cx="1314376" cy="1809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E8C3B-E15B-4859-980B-80EE5E5587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11"/>
          <a:stretch/>
        </p:blipFill>
        <p:spPr>
          <a:xfrm>
            <a:off x="3957623" y="1731226"/>
            <a:ext cx="1185222" cy="1764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25F2C4-2725-4916-A6F0-EC6EB4029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0" y="1587635"/>
            <a:ext cx="1471212" cy="18024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CBE9C3-0952-45C6-A5EE-310023FC8509}"/>
              </a:ext>
            </a:extLst>
          </p:cNvPr>
          <p:cNvSpPr txBox="1"/>
          <p:nvPr/>
        </p:nvSpPr>
        <p:spPr>
          <a:xfrm>
            <a:off x="0" y="3495750"/>
            <a:ext cx="165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Elijah Higgs</a:t>
            </a:r>
          </a:p>
          <a:p>
            <a:pPr algn="ctr"/>
            <a: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BFEEED-DBC6-4200-AC9D-EFAE1B572F24}"/>
              </a:ext>
            </a:extLst>
          </p:cNvPr>
          <p:cNvSpPr txBox="1"/>
          <p:nvPr/>
        </p:nvSpPr>
        <p:spPr>
          <a:xfrm>
            <a:off x="1820544" y="3495750"/>
            <a:ext cx="1653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u="none" strike="noStrike" dirty="0">
                <a:solidFill>
                  <a:srgbClr val="FBC5D2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Javier </a:t>
            </a:r>
            <a:r>
              <a:rPr lang="en-US" sz="1400" i="0" u="none" strike="noStrike" dirty="0" err="1">
                <a:solidFill>
                  <a:srgbClr val="FBC5D2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Guillén</a:t>
            </a:r>
            <a:r>
              <a:rPr lang="en-US" sz="1400" i="0" dirty="0">
                <a:solidFill>
                  <a:srgbClr val="FBC5D2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94E83-4E58-4E7D-984F-52C2A1475B9B}"/>
              </a:ext>
            </a:extLst>
          </p:cNvPr>
          <p:cNvSpPr txBox="1"/>
          <p:nvPr/>
        </p:nvSpPr>
        <p:spPr>
          <a:xfrm>
            <a:off x="3319594" y="3568831"/>
            <a:ext cx="2271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Demetrius Nicholson</a:t>
            </a:r>
          </a:p>
          <a:p>
            <a:pPr algn="ctr"/>
            <a: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E29CED-72C4-4E40-9A42-0BC6C2D7E660}"/>
              </a:ext>
            </a:extLst>
          </p:cNvPr>
          <p:cNvSpPr txBox="1"/>
          <p:nvPr/>
        </p:nvSpPr>
        <p:spPr>
          <a:xfrm>
            <a:off x="-104737" y="5953746"/>
            <a:ext cx="165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Rayna Wynn</a:t>
            </a:r>
          </a:p>
          <a:p>
            <a:pPr algn="ctr"/>
            <a: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Team Member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39216D-D458-41E8-88DA-9E9CCF01C2E7}"/>
              </a:ext>
            </a:extLst>
          </p:cNvPr>
          <p:cNvSpPr txBox="1"/>
          <p:nvPr/>
        </p:nvSpPr>
        <p:spPr>
          <a:xfrm>
            <a:off x="3475782" y="5953744"/>
            <a:ext cx="242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JerNettie Burney</a:t>
            </a:r>
          </a:p>
          <a:p>
            <a:pPr algn="ctr"/>
            <a: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Mentor Team Member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01B172-71EB-4A37-B4D9-271B72CDFB01}"/>
              </a:ext>
            </a:extLst>
          </p:cNvPr>
          <p:cNvSpPr txBox="1"/>
          <p:nvPr/>
        </p:nvSpPr>
        <p:spPr>
          <a:xfrm>
            <a:off x="1440288" y="5953745"/>
            <a:ext cx="223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Mary Brandenburg</a:t>
            </a:r>
            <a:b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BC5D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Staff Team Member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F02F1E-ED29-4A20-B927-094821536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56" y="4219061"/>
            <a:ext cx="1630438" cy="1630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D4ED3A-E416-40D1-996C-EDB6F462B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77" y="4181566"/>
            <a:ext cx="1279070" cy="17054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270A95E-DEE0-4278-BEB7-BE22A98B07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7" y="4236352"/>
            <a:ext cx="1304342" cy="150266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22276A-7992-4707-B71B-DB28808EF37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1"/>
          <a:stretch/>
        </p:blipFill>
        <p:spPr>
          <a:xfrm>
            <a:off x="5807342" y="-41184"/>
            <a:ext cx="6384658" cy="6899184"/>
          </a:xfrm>
          <a:prstGeom prst="rect">
            <a:avLst/>
          </a:prstGeom>
        </p:spPr>
      </p:pic>
      <p:pic>
        <p:nvPicPr>
          <p:cNvPr id="36" name="Eye of the tiger -Lyrics-">
            <a:hlinkClick r:id="" action="ppaction://media"/>
            <a:extLst>
              <a:ext uri="{FF2B5EF4-FFF2-40B4-BE49-F238E27FC236}">
                <a16:creationId xmlns:a16="http://schemas.microsoft.com/office/drawing/2014/main" id="{D2D1230F-62AA-4E87-9348-016B37A97F2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779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37238" y="6071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3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6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78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35</Words>
  <Application>Microsoft Office PowerPoint</Application>
  <PresentationFormat>Widescreen</PresentationFormat>
  <Paragraphs>12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Rosadas Tigers: Modelling for Fighting!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#RosadasTigers</dc:title>
  <dc:creator>JerNettie Burney</dc:creator>
  <cp:lastModifiedBy>JerNettie Burney</cp:lastModifiedBy>
  <cp:revision>10</cp:revision>
  <dcterms:created xsi:type="dcterms:W3CDTF">2020-11-06T13:41:57Z</dcterms:created>
  <dcterms:modified xsi:type="dcterms:W3CDTF">2020-11-06T16:19:27Z</dcterms:modified>
</cp:coreProperties>
</file>